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292" r:id="rId2"/>
    <p:sldId id="267" r:id="rId3"/>
    <p:sldId id="291" r:id="rId4"/>
    <p:sldId id="260" r:id="rId5"/>
    <p:sldId id="294" r:id="rId6"/>
    <p:sldId id="293" r:id="rId7"/>
    <p:sldId id="295" r:id="rId8"/>
    <p:sldId id="263" r:id="rId9"/>
    <p:sldId id="29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68" autoAdjust="0"/>
  </p:normalViewPr>
  <p:slideViewPr>
    <p:cSldViewPr snapToGrid="0">
      <p:cViewPr varScale="1">
        <p:scale>
          <a:sx n="82" d="100"/>
          <a:sy n="82" d="100"/>
        </p:scale>
        <p:origin x="4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B4CDF-1F60-4834-92D3-F4C68B7A4D85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7EF08EE-A626-4C82-A7C0-EBA35E4DD48E}">
      <dgm:prSet phldrT="[Text]"/>
      <dgm:spPr/>
      <dgm:t>
        <a:bodyPr/>
        <a:lstStyle/>
        <a:p>
          <a:endParaRPr lang="es-ES" dirty="0"/>
        </a:p>
      </dgm:t>
    </dgm:pt>
    <dgm:pt modelId="{F7952B65-4A6F-4032-AFE6-15ACCFC1A2BF}" type="parTrans" cxnId="{E46E2E71-EC80-4484-A25D-5DBF11A22825}">
      <dgm:prSet/>
      <dgm:spPr/>
      <dgm:t>
        <a:bodyPr/>
        <a:lstStyle/>
        <a:p>
          <a:endParaRPr lang="es-ES"/>
        </a:p>
      </dgm:t>
    </dgm:pt>
    <dgm:pt modelId="{202B40C1-C1AA-41F3-990D-AC1AE06C278D}" type="sibTrans" cxnId="{E46E2E71-EC80-4484-A25D-5DBF11A22825}">
      <dgm:prSet/>
      <dgm:spPr/>
      <dgm:t>
        <a:bodyPr/>
        <a:lstStyle/>
        <a:p>
          <a:endParaRPr lang="es-ES"/>
        </a:p>
      </dgm:t>
    </dgm:pt>
    <dgm:pt modelId="{E7A14077-1DED-46DA-B791-74A6B52840F6}">
      <dgm:prSet phldrT="[Text]"/>
      <dgm:spPr/>
      <dgm:t>
        <a:bodyPr/>
        <a:lstStyle/>
        <a:p>
          <a:endParaRPr lang="es-ES" dirty="0"/>
        </a:p>
      </dgm:t>
    </dgm:pt>
    <dgm:pt modelId="{DB7EE383-2A83-460D-A9D3-D12E33EFE897}" type="parTrans" cxnId="{762672E7-C5EE-4BB5-9678-C4EC4E516E3F}">
      <dgm:prSet/>
      <dgm:spPr/>
      <dgm:t>
        <a:bodyPr/>
        <a:lstStyle/>
        <a:p>
          <a:endParaRPr lang="es-ES"/>
        </a:p>
      </dgm:t>
    </dgm:pt>
    <dgm:pt modelId="{C7548C9F-3FB5-45D8-BE90-FBF0A7966FA1}" type="sibTrans" cxnId="{762672E7-C5EE-4BB5-9678-C4EC4E516E3F}">
      <dgm:prSet/>
      <dgm:spPr/>
      <dgm:t>
        <a:bodyPr/>
        <a:lstStyle/>
        <a:p>
          <a:endParaRPr lang="es-ES"/>
        </a:p>
      </dgm:t>
    </dgm:pt>
    <dgm:pt modelId="{984E7AF2-C9F2-4BD9-8EBF-C0B0CEDCC83A}">
      <dgm:prSet phldrT="[Text]"/>
      <dgm:spPr/>
      <dgm:t>
        <a:bodyPr/>
        <a:lstStyle/>
        <a:p>
          <a:endParaRPr lang="es-ES"/>
        </a:p>
      </dgm:t>
    </dgm:pt>
    <dgm:pt modelId="{CAFCB12A-4E57-4CBB-9A13-B7088D705CAD}" type="parTrans" cxnId="{C72EE2B7-F6ED-42EF-8505-B6E2CC945EC6}">
      <dgm:prSet/>
      <dgm:spPr/>
      <dgm:t>
        <a:bodyPr/>
        <a:lstStyle/>
        <a:p>
          <a:endParaRPr lang="es-ES"/>
        </a:p>
      </dgm:t>
    </dgm:pt>
    <dgm:pt modelId="{6087E62F-F213-40F9-A660-F12DA35B4D0C}" type="sibTrans" cxnId="{C72EE2B7-F6ED-42EF-8505-B6E2CC945EC6}">
      <dgm:prSet/>
      <dgm:spPr/>
      <dgm:t>
        <a:bodyPr/>
        <a:lstStyle/>
        <a:p>
          <a:endParaRPr lang="es-ES"/>
        </a:p>
      </dgm:t>
    </dgm:pt>
    <dgm:pt modelId="{7633D663-4FAA-4E5E-AACE-D6BECDA248A2}" type="pres">
      <dgm:prSet presAssocID="{5D7B4CDF-1F60-4834-92D3-F4C68B7A4D85}" presName="cycle" presStyleCnt="0">
        <dgm:presLayoutVars>
          <dgm:dir/>
          <dgm:resizeHandles val="exact"/>
        </dgm:presLayoutVars>
      </dgm:prSet>
      <dgm:spPr/>
    </dgm:pt>
    <dgm:pt modelId="{BB891C42-8805-405F-BBAE-338D3FCCFA21}" type="pres">
      <dgm:prSet presAssocID="{E7A14077-1DED-46DA-B791-74A6B52840F6}" presName="node" presStyleLbl="node1" presStyleIdx="0" presStyleCnt="3">
        <dgm:presLayoutVars>
          <dgm:bulletEnabled val="1"/>
        </dgm:presLayoutVars>
      </dgm:prSet>
      <dgm:spPr/>
    </dgm:pt>
    <dgm:pt modelId="{594C0EC4-9ED1-4FA0-AFF3-7E68F95DBF11}" type="pres">
      <dgm:prSet presAssocID="{C7548C9F-3FB5-45D8-BE90-FBF0A7966FA1}" presName="sibTrans" presStyleLbl="sibTrans2D1" presStyleIdx="0" presStyleCnt="3"/>
      <dgm:spPr/>
    </dgm:pt>
    <dgm:pt modelId="{3A770904-07A2-433E-B76F-9E1A31C7F48E}" type="pres">
      <dgm:prSet presAssocID="{C7548C9F-3FB5-45D8-BE90-FBF0A7966FA1}" presName="connectorText" presStyleLbl="sibTrans2D1" presStyleIdx="0" presStyleCnt="3"/>
      <dgm:spPr/>
    </dgm:pt>
    <dgm:pt modelId="{76931A2A-A4FB-4F40-A6AD-D716B53062B3}" type="pres">
      <dgm:prSet presAssocID="{984E7AF2-C9F2-4BD9-8EBF-C0B0CEDCC83A}" presName="node" presStyleLbl="node1" presStyleIdx="1" presStyleCnt="3">
        <dgm:presLayoutVars>
          <dgm:bulletEnabled val="1"/>
        </dgm:presLayoutVars>
      </dgm:prSet>
      <dgm:spPr/>
    </dgm:pt>
    <dgm:pt modelId="{8A49AAD4-983D-45A7-B78F-1CA8823E6D34}" type="pres">
      <dgm:prSet presAssocID="{6087E62F-F213-40F9-A660-F12DA35B4D0C}" presName="sibTrans" presStyleLbl="sibTrans2D1" presStyleIdx="1" presStyleCnt="3"/>
      <dgm:spPr/>
    </dgm:pt>
    <dgm:pt modelId="{011B3AE5-86B4-42ED-9773-AEAC68FEA371}" type="pres">
      <dgm:prSet presAssocID="{6087E62F-F213-40F9-A660-F12DA35B4D0C}" presName="connectorText" presStyleLbl="sibTrans2D1" presStyleIdx="1" presStyleCnt="3"/>
      <dgm:spPr/>
    </dgm:pt>
    <dgm:pt modelId="{514666C5-0E5F-4B67-A9A6-ACA3FA8D99E0}" type="pres">
      <dgm:prSet presAssocID="{67EF08EE-A626-4C82-A7C0-EBA35E4DD48E}" presName="node" presStyleLbl="node1" presStyleIdx="2" presStyleCnt="3">
        <dgm:presLayoutVars>
          <dgm:bulletEnabled val="1"/>
        </dgm:presLayoutVars>
      </dgm:prSet>
      <dgm:spPr/>
    </dgm:pt>
    <dgm:pt modelId="{740994C6-5572-46E7-83E4-05F67A5B2CFF}" type="pres">
      <dgm:prSet presAssocID="{202B40C1-C1AA-41F3-990D-AC1AE06C278D}" presName="sibTrans" presStyleLbl="sibTrans2D1" presStyleIdx="2" presStyleCnt="3"/>
      <dgm:spPr/>
    </dgm:pt>
    <dgm:pt modelId="{E95FCB06-A04E-490B-9D7D-4DEB765CDED5}" type="pres">
      <dgm:prSet presAssocID="{202B40C1-C1AA-41F3-990D-AC1AE06C278D}" presName="connectorText" presStyleLbl="sibTrans2D1" presStyleIdx="2" presStyleCnt="3"/>
      <dgm:spPr/>
    </dgm:pt>
  </dgm:ptLst>
  <dgm:cxnLst>
    <dgm:cxn modelId="{94DA9817-32DB-444C-AB1A-B38262F8FA68}" type="presOf" srcId="{5D7B4CDF-1F60-4834-92D3-F4C68B7A4D85}" destId="{7633D663-4FAA-4E5E-AACE-D6BECDA248A2}" srcOrd="0" destOrd="0" presId="urn:microsoft.com/office/officeart/2005/8/layout/cycle2"/>
    <dgm:cxn modelId="{817BA13E-1C3E-4B46-808E-31479FD51B54}" type="presOf" srcId="{C7548C9F-3FB5-45D8-BE90-FBF0A7966FA1}" destId="{594C0EC4-9ED1-4FA0-AFF3-7E68F95DBF11}" srcOrd="0" destOrd="0" presId="urn:microsoft.com/office/officeart/2005/8/layout/cycle2"/>
    <dgm:cxn modelId="{46B6CE63-0328-430B-8F83-4B3D21FD34EE}" type="presOf" srcId="{6087E62F-F213-40F9-A660-F12DA35B4D0C}" destId="{8A49AAD4-983D-45A7-B78F-1CA8823E6D34}" srcOrd="0" destOrd="0" presId="urn:microsoft.com/office/officeart/2005/8/layout/cycle2"/>
    <dgm:cxn modelId="{E46E2E71-EC80-4484-A25D-5DBF11A22825}" srcId="{5D7B4CDF-1F60-4834-92D3-F4C68B7A4D85}" destId="{67EF08EE-A626-4C82-A7C0-EBA35E4DD48E}" srcOrd="2" destOrd="0" parTransId="{F7952B65-4A6F-4032-AFE6-15ACCFC1A2BF}" sibTransId="{202B40C1-C1AA-41F3-990D-AC1AE06C278D}"/>
    <dgm:cxn modelId="{B3134151-7173-4311-B883-B06D4D551158}" type="presOf" srcId="{202B40C1-C1AA-41F3-990D-AC1AE06C278D}" destId="{740994C6-5572-46E7-83E4-05F67A5B2CFF}" srcOrd="0" destOrd="0" presId="urn:microsoft.com/office/officeart/2005/8/layout/cycle2"/>
    <dgm:cxn modelId="{76C36F77-592E-454D-8BCB-12F3DC25C63D}" type="presOf" srcId="{67EF08EE-A626-4C82-A7C0-EBA35E4DD48E}" destId="{514666C5-0E5F-4B67-A9A6-ACA3FA8D99E0}" srcOrd="0" destOrd="0" presId="urn:microsoft.com/office/officeart/2005/8/layout/cycle2"/>
    <dgm:cxn modelId="{21CD379A-7DEA-4CE9-818B-EC70F67D1E29}" type="presOf" srcId="{984E7AF2-C9F2-4BD9-8EBF-C0B0CEDCC83A}" destId="{76931A2A-A4FB-4F40-A6AD-D716B53062B3}" srcOrd="0" destOrd="0" presId="urn:microsoft.com/office/officeart/2005/8/layout/cycle2"/>
    <dgm:cxn modelId="{C72EE2B7-F6ED-42EF-8505-B6E2CC945EC6}" srcId="{5D7B4CDF-1F60-4834-92D3-F4C68B7A4D85}" destId="{984E7AF2-C9F2-4BD9-8EBF-C0B0CEDCC83A}" srcOrd="1" destOrd="0" parTransId="{CAFCB12A-4E57-4CBB-9A13-B7088D705CAD}" sibTransId="{6087E62F-F213-40F9-A660-F12DA35B4D0C}"/>
    <dgm:cxn modelId="{64B12CBC-17CC-4920-81C5-1FE59018CDAE}" type="presOf" srcId="{C7548C9F-3FB5-45D8-BE90-FBF0A7966FA1}" destId="{3A770904-07A2-433E-B76F-9E1A31C7F48E}" srcOrd="1" destOrd="0" presId="urn:microsoft.com/office/officeart/2005/8/layout/cycle2"/>
    <dgm:cxn modelId="{9F1174C4-E306-4D07-AD73-3364DF2F1094}" type="presOf" srcId="{202B40C1-C1AA-41F3-990D-AC1AE06C278D}" destId="{E95FCB06-A04E-490B-9D7D-4DEB765CDED5}" srcOrd="1" destOrd="0" presId="urn:microsoft.com/office/officeart/2005/8/layout/cycle2"/>
    <dgm:cxn modelId="{617276DE-B686-4EC7-A381-D9372CCF8F8C}" type="presOf" srcId="{6087E62F-F213-40F9-A660-F12DA35B4D0C}" destId="{011B3AE5-86B4-42ED-9773-AEAC68FEA371}" srcOrd="1" destOrd="0" presId="urn:microsoft.com/office/officeart/2005/8/layout/cycle2"/>
    <dgm:cxn modelId="{762672E7-C5EE-4BB5-9678-C4EC4E516E3F}" srcId="{5D7B4CDF-1F60-4834-92D3-F4C68B7A4D85}" destId="{E7A14077-1DED-46DA-B791-74A6B52840F6}" srcOrd="0" destOrd="0" parTransId="{DB7EE383-2A83-460D-A9D3-D12E33EFE897}" sibTransId="{C7548C9F-3FB5-45D8-BE90-FBF0A7966FA1}"/>
    <dgm:cxn modelId="{D9DD2EE9-014D-4D83-A63D-451A5626DA20}" type="presOf" srcId="{E7A14077-1DED-46DA-B791-74A6B52840F6}" destId="{BB891C42-8805-405F-BBAE-338D3FCCFA21}" srcOrd="0" destOrd="0" presId="urn:microsoft.com/office/officeart/2005/8/layout/cycle2"/>
    <dgm:cxn modelId="{A24BBF7C-8446-46E5-BB19-DA92EDD0CF0C}" type="presParOf" srcId="{7633D663-4FAA-4E5E-AACE-D6BECDA248A2}" destId="{BB891C42-8805-405F-BBAE-338D3FCCFA21}" srcOrd="0" destOrd="0" presId="urn:microsoft.com/office/officeart/2005/8/layout/cycle2"/>
    <dgm:cxn modelId="{2492BEDC-53EB-4B43-BD04-CBD661F3D893}" type="presParOf" srcId="{7633D663-4FAA-4E5E-AACE-D6BECDA248A2}" destId="{594C0EC4-9ED1-4FA0-AFF3-7E68F95DBF11}" srcOrd="1" destOrd="0" presId="urn:microsoft.com/office/officeart/2005/8/layout/cycle2"/>
    <dgm:cxn modelId="{F77F2312-A3EF-48A6-A7F6-54491C394D02}" type="presParOf" srcId="{594C0EC4-9ED1-4FA0-AFF3-7E68F95DBF11}" destId="{3A770904-07A2-433E-B76F-9E1A31C7F48E}" srcOrd="0" destOrd="0" presId="urn:microsoft.com/office/officeart/2005/8/layout/cycle2"/>
    <dgm:cxn modelId="{F3DA0448-A566-422E-BF2C-CD092EB3A537}" type="presParOf" srcId="{7633D663-4FAA-4E5E-AACE-D6BECDA248A2}" destId="{76931A2A-A4FB-4F40-A6AD-D716B53062B3}" srcOrd="2" destOrd="0" presId="urn:microsoft.com/office/officeart/2005/8/layout/cycle2"/>
    <dgm:cxn modelId="{AA6D0615-205C-4476-8B06-C0495E831B68}" type="presParOf" srcId="{7633D663-4FAA-4E5E-AACE-D6BECDA248A2}" destId="{8A49AAD4-983D-45A7-B78F-1CA8823E6D34}" srcOrd="3" destOrd="0" presId="urn:microsoft.com/office/officeart/2005/8/layout/cycle2"/>
    <dgm:cxn modelId="{D318059A-F3C4-48B4-889F-E0B02DCE40A2}" type="presParOf" srcId="{8A49AAD4-983D-45A7-B78F-1CA8823E6D34}" destId="{011B3AE5-86B4-42ED-9773-AEAC68FEA371}" srcOrd="0" destOrd="0" presId="urn:microsoft.com/office/officeart/2005/8/layout/cycle2"/>
    <dgm:cxn modelId="{DB327FB9-9312-44C0-A479-1CD27E8FB8CA}" type="presParOf" srcId="{7633D663-4FAA-4E5E-AACE-D6BECDA248A2}" destId="{514666C5-0E5F-4B67-A9A6-ACA3FA8D99E0}" srcOrd="4" destOrd="0" presId="urn:microsoft.com/office/officeart/2005/8/layout/cycle2"/>
    <dgm:cxn modelId="{48F6A17D-AE9B-4AC8-AB19-4F563ED24B7A}" type="presParOf" srcId="{7633D663-4FAA-4E5E-AACE-D6BECDA248A2}" destId="{740994C6-5572-46E7-83E4-05F67A5B2CFF}" srcOrd="5" destOrd="0" presId="urn:microsoft.com/office/officeart/2005/8/layout/cycle2"/>
    <dgm:cxn modelId="{CD053750-AE3B-4649-90FD-FD6D740049FC}" type="presParOf" srcId="{740994C6-5572-46E7-83E4-05F67A5B2CFF}" destId="{E95FCB06-A04E-490B-9D7D-4DEB765CDED5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91C42-8805-405F-BBAE-338D3FCCFA21}">
      <dsp:nvSpPr>
        <dsp:cNvPr id="0" name=""/>
        <dsp:cNvSpPr/>
      </dsp:nvSpPr>
      <dsp:spPr>
        <a:xfrm>
          <a:off x="1814647" y="1152"/>
          <a:ext cx="2355242" cy="23552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2159564" y="346069"/>
        <a:ext cx="1665408" cy="1665408"/>
      </dsp:txXfrm>
    </dsp:sp>
    <dsp:sp modelId="{594C0EC4-9ED1-4FA0-AFF3-7E68F95DBF11}">
      <dsp:nvSpPr>
        <dsp:cNvPr id="0" name=""/>
        <dsp:cNvSpPr/>
      </dsp:nvSpPr>
      <dsp:spPr>
        <a:xfrm rot="3600000">
          <a:off x="3554541" y="2296565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3601424" y="2374341"/>
        <a:ext cx="437570" cy="476936"/>
      </dsp:txXfrm>
    </dsp:sp>
    <dsp:sp modelId="{76931A2A-A4FB-4F40-A6AD-D716B53062B3}">
      <dsp:nvSpPr>
        <dsp:cNvPr id="0" name=""/>
        <dsp:cNvSpPr/>
      </dsp:nvSpPr>
      <dsp:spPr>
        <a:xfrm>
          <a:off x="3581985" y="3062272"/>
          <a:ext cx="2355242" cy="2355242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/>
        </a:p>
      </dsp:txBody>
      <dsp:txXfrm>
        <a:off x="3926902" y="3407189"/>
        <a:ext cx="1665408" cy="1665408"/>
      </dsp:txXfrm>
    </dsp:sp>
    <dsp:sp modelId="{8A49AAD4-983D-45A7-B78F-1CA8823E6D34}">
      <dsp:nvSpPr>
        <dsp:cNvPr id="0" name=""/>
        <dsp:cNvSpPr/>
      </dsp:nvSpPr>
      <dsp:spPr>
        <a:xfrm rot="10800000">
          <a:off x="2697409" y="3842446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 rot="10800000">
        <a:off x="2884939" y="4001425"/>
        <a:ext cx="437570" cy="476936"/>
      </dsp:txXfrm>
    </dsp:sp>
    <dsp:sp modelId="{514666C5-0E5F-4B67-A9A6-ACA3FA8D99E0}">
      <dsp:nvSpPr>
        <dsp:cNvPr id="0" name=""/>
        <dsp:cNvSpPr/>
      </dsp:nvSpPr>
      <dsp:spPr>
        <a:xfrm>
          <a:off x="47308" y="3062272"/>
          <a:ext cx="2355242" cy="235524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392225" y="3407189"/>
        <a:ext cx="1665408" cy="1665408"/>
      </dsp:txXfrm>
    </dsp:sp>
    <dsp:sp modelId="{740994C6-5572-46E7-83E4-05F67A5B2CFF}">
      <dsp:nvSpPr>
        <dsp:cNvPr id="0" name=""/>
        <dsp:cNvSpPr/>
      </dsp:nvSpPr>
      <dsp:spPr>
        <a:xfrm rot="18000000">
          <a:off x="1787203" y="2327207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1834086" y="2567389"/>
        <a:ext cx="437570" cy="476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EFE42-1D8E-4EB2-B06C-FE270C5AFB94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89A1-1C95-4EDA-97EF-0A9F08C25A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13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45D4-0CAB-43AD-8327-A4B3BCA5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CA3B9-594A-4133-B4F9-D27AA5726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F6F31-09CB-47A3-AEDB-7CA7BE1E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C938-9C31-4327-9275-3EB93C5B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0415C-79F5-4EAA-8D86-27D6FD1A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5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9AA0A-4FF4-45DA-8DEC-4437E2DD9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D255C-51DF-421E-A067-5E9E80CD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27DEB-7DEA-43CC-A21F-F81EEC6C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DAFC-3543-4A0D-80D2-F4871AED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50C7-3342-49D6-8734-F9809E85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3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diagramData" Target="../diagrams/data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accent1"/>
                </a:solidFill>
                <a:latin typeface="Rockwell" panose="02060603020205020403" pitchFamily="18" charset="0"/>
              </a:rPr>
              <a:t>Robótica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0CA124-ECF5-442F-9A76-2B1B538F521F}"/>
              </a:ext>
            </a:extLst>
          </p:cNvPr>
          <p:cNvSpPr txBox="1"/>
          <p:nvPr/>
        </p:nvSpPr>
        <p:spPr>
          <a:xfrm>
            <a:off x="4928490" y="3340271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B53B1E-86F2-4B09-87EB-037B9635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673" y="-136568"/>
            <a:ext cx="3948836" cy="323574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20D4B2-DA38-4512-9099-BA06CFB9B003}"/>
              </a:ext>
            </a:extLst>
          </p:cNvPr>
          <p:cNvGrpSpPr/>
          <p:nvPr/>
        </p:nvGrpSpPr>
        <p:grpSpPr>
          <a:xfrm>
            <a:off x="7684386" y="5939897"/>
            <a:ext cx="946144" cy="834617"/>
            <a:chOff x="7684386" y="5939897"/>
            <a:chExt cx="946144" cy="834617"/>
          </a:xfrm>
        </p:grpSpPr>
        <p:pic>
          <p:nvPicPr>
            <p:cNvPr id="16" name="Graphic 15" descr="Gears">
              <a:extLst>
                <a:ext uri="{FF2B5EF4-FFF2-40B4-BE49-F238E27FC236}">
                  <a16:creationId xmlns:a16="http://schemas.microsoft.com/office/drawing/2014/main" id="{312A0C83-F228-44AD-97F4-3B063693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8405" y="6038910"/>
              <a:ext cx="732125" cy="735604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F3AADA54-7085-443D-8C3C-85B7A41DE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4386" y="5939897"/>
              <a:ext cx="558671" cy="57226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56D7A-EEF5-450D-B47F-392FC706E80B}"/>
              </a:ext>
            </a:extLst>
          </p:cNvPr>
          <p:cNvGrpSpPr/>
          <p:nvPr/>
        </p:nvGrpSpPr>
        <p:grpSpPr>
          <a:xfrm>
            <a:off x="5889721" y="5939897"/>
            <a:ext cx="832147" cy="791054"/>
            <a:chOff x="5889721" y="5939897"/>
            <a:chExt cx="832147" cy="79105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32820E6-A902-4E73-919E-7A7C05F5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89721" y="5939897"/>
              <a:ext cx="832147" cy="79105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09950DE-AD99-4416-9DA6-7D5EFED08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0870" t="20712" r="27146" b="40932"/>
            <a:stretch/>
          </p:blipFill>
          <p:spPr>
            <a:xfrm>
              <a:off x="6146800" y="6106160"/>
              <a:ext cx="347980" cy="3022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DD3F1F-A2DA-44A1-9AF7-01ABD667F0E3}"/>
              </a:ext>
            </a:extLst>
          </p:cNvPr>
          <p:cNvGrpSpPr/>
          <p:nvPr/>
        </p:nvGrpSpPr>
        <p:grpSpPr>
          <a:xfrm>
            <a:off x="3890246" y="5962760"/>
            <a:ext cx="793122" cy="745327"/>
            <a:chOff x="3890246" y="5962760"/>
            <a:chExt cx="793122" cy="745327"/>
          </a:xfrm>
        </p:grpSpPr>
        <p:pic>
          <p:nvPicPr>
            <p:cNvPr id="11" name="Graphic 10" descr="Tools">
              <a:extLst>
                <a:ext uri="{FF2B5EF4-FFF2-40B4-BE49-F238E27FC236}">
                  <a16:creationId xmlns:a16="http://schemas.microsoft.com/office/drawing/2014/main" id="{82830D90-999E-415A-809F-E417A95C9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90246" y="5962760"/>
              <a:ext cx="732126" cy="745327"/>
            </a:xfrm>
            <a:prstGeom prst="rect">
              <a:avLst/>
            </a:prstGeom>
          </p:spPr>
        </p:pic>
        <p:pic>
          <p:nvPicPr>
            <p:cNvPr id="21" name="Graphic 20" descr="Tools">
              <a:extLst>
                <a:ext uri="{FF2B5EF4-FFF2-40B4-BE49-F238E27FC236}">
                  <a16:creationId xmlns:a16="http://schemas.microsoft.com/office/drawing/2014/main" id="{F23E708C-5C6C-4452-8A0B-E791E056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3884" t="50592" r="-8606" b="6907"/>
            <a:stretch/>
          </p:blipFill>
          <p:spPr>
            <a:xfrm>
              <a:off x="4208464" y="6339845"/>
              <a:ext cx="474904" cy="317470"/>
            </a:xfrm>
            <a:prstGeom prst="parallelogram">
              <a:avLst>
                <a:gd name="adj" fmla="val 28889"/>
              </a:avLst>
            </a:prstGeom>
          </p:spPr>
        </p:pic>
      </p:grpSp>
      <p:pic>
        <p:nvPicPr>
          <p:cNvPr id="15" name="Imagen 6">
            <a:extLst>
              <a:ext uri="{FF2B5EF4-FFF2-40B4-BE49-F238E27FC236}">
                <a16:creationId xmlns:a16="http://schemas.microsoft.com/office/drawing/2014/main" id="{2E3C6951-BBED-46F1-9DEA-E49F8752DE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2291" y="0"/>
            <a:ext cx="1219709" cy="8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0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0E5504-302C-4D9D-863C-5A270A37390C}"/>
              </a:ext>
            </a:extLst>
          </p:cNvPr>
          <p:cNvGrpSpPr/>
          <p:nvPr/>
        </p:nvGrpSpPr>
        <p:grpSpPr>
          <a:xfrm>
            <a:off x="212077" y="719666"/>
            <a:ext cx="5984537" cy="5418667"/>
            <a:chOff x="212077" y="719666"/>
            <a:chExt cx="5984537" cy="5418667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FD8A1D3F-F552-4ECB-8B56-5FA5225DD897}"/>
                </a:ext>
              </a:extLst>
            </p:cNvPr>
            <p:cNvGraphicFramePr/>
            <p:nvPr>
              <p:extLst/>
            </p:nvPr>
          </p:nvGraphicFramePr>
          <p:xfrm>
            <a:off x="212077" y="719666"/>
            <a:ext cx="598453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8B0BD9-E93A-4874-B2FB-82855367E4A8}"/>
                </a:ext>
              </a:extLst>
            </p:cNvPr>
            <p:cNvSpPr/>
            <p:nvPr/>
          </p:nvSpPr>
          <p:spPr>
            <a:xfrm>
              <a:off x="4459553" y="4367813"/>
              <a:ext cx="1087007" cy="1175043"/>
            </a:xfrm>
            <a:prstGeom prst="rect">
              <a:avLst/>
            </a:prstGeom>
            <a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7" name="Rectangle 6" descr="Users">
              <a:extLst>
                <a:ext uri="{FF2B5EF4-FFF2-40B4-BE49-F238E27FC236}">
                  <a16:creationId xmlns:a16="http://schemas.microsoft.com/office/drawing/2014/main" id="{7D22DBF5-B377-41DA-ACEA-6D75D852DCD6}"/>
                </a:ext>
              </a:extLst>
            </p:cNvPr>
            <p:cNvSpPr/>
            <p:nvPr/>
          </p:nvSpPr>
          <p:spPr>
            <a:xfrm>
              <a:off x="2645545" y="1189607"/>
              <a:ext cx="1157191" cy="1371888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8" name="Rectangle 7" descr="Robot">
              <a:extLst>
                <a:ext uri="{FF2B5EF4-FFF2-40B4-BE49-F238E27FC236}">
                  <a16:creationId xmlns:a16="http://schemas.microsoft.com/office/drawing/2014/main" id="{EEDBA69B-0E56-4310-BF85-91FED2392B60}"/>
                </a:ext>
              </a:extLst>
            </p:cNvPr>
            <p:cNvSpPr/>
            <p:nvPr/>
          </p:nvSpPr>
          <p:spPr>
            <a:xfrm>
              <a:off x="848323" y="4518734"/>
              <a:ext cx="1087007" cy="1024122"/>
            </a:xfrm>
            <a:prstGeom prst="rect">
              <a:avLst/>
            </a:pr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61443B-11CA-4CC4-A8BE-97A5E22337BD}"/>
              </a:ext>
            </a:extLst>
          </p:cNvPr>
          <p:cNvGrpSpPr/>
          <p:nvPr/>
        </p:nvGrpSpPr>
        <p:grpSpPr>
          <a:xfrm>
            <a:off x="6256867" y="89845"/>
            <a:ext cx="5774267" cy="6702746"/>
            <a:chOff x="6256867" y="89845"/>
            <a:chExt cx="5774267" cy="6702746"/>
          </a:xfrm>
        </p:grpSpPr>
        <p:pic>
          <p:nvPicPr>
            <p:cNvPr id="9" name="Picture 8" descr="student looking at test tube">
              <a:extLst>
                <a:ext uri="{FF2B5EF4-FFF2-40B4-BE49-F238E27FC236}">
                  <a16:creationId xmlns:a16="http://schemas.microsoft.com/office/drawing/2014/main" id="{3A6440CA-F6F9-45AB-8270-ABFDF831C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6867" y="89845"/>
              <a:ext cx="3767328" cy="3747805"/>
            </a:xfrm>
            <a:custGeom>
              <a:avLst/>
              <a:gdLst>
                <a:gd name="connsiteX0" fmla="*/ 0 w 3767328"/>
                <a:gd name="connsiteY0" fmla="*/ 0 h 3747805"/>
                <a:gd name="connsiteX1" fmla="*/ 3767328 w 3767328"/>
                <a:gd name="connsiteY1" fmla="*/ 0 h 3747805"/>
                <a:gd name="connsiteX2" fmla="*/ 3767328 w 3767328"/>
                <a:gd name="connsiteY2" fmla="*/ 2778856 h 3747805"/>
                <a:gd name="connsiteX3" fmla="*/ 1896721 w 3767328"/>
                <a:gd name="connsiteY3" fmla="*/ 2778856 h 3747805"/>
                <a:gd name="connsiteX4" fmla="*/ 1896721 w 3767328"/>
                <a:gd name="connsiteY4" fmla="*/ 3747805 h 3747805"/>
                <a:gd name="connsiteX5" fmla="*/ 0 w 3767328"/>
                <a:gd name="connsiteY5" fmla="*/ 3747805 h 374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7328" h="3747805">
                  <a:moveTo>
                    <a:pt x="0" y="0"/>
                  </a:moveTo>
                  <a:lnTo>
                    <a:pt x="3767328" y="0"/>
                  </a:lnTo>
                  <a:lnTo>
                    <a:pt x="3767328" y="2778856"/>
                  </a:lnTo>
                  <a:lnTo>
                    <a:pt x="1896721" y="2778856"/>
                  </a:lnTo>
                  <a:lnTo>
                    <a:pt x="1896721" y="3747805"/>
                  </a:lnTo>
                  <a:lnTo>
                    <a:pt x="0" y="3747805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363C1E-7585-42AE-AC34-C268FEC70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9180" r="5676"/>
            <a:stretch/>
          </p:blipFill>
          <p:spPr>
            <a:xfrm>
              <a:off x="10208601" y="125357"/>
              <a:ext cx="1822532" cy="27788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600ACC-96A7-4AB6-9627-04CD3989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14454" y="3100590"/>
              <a:ext cx="3716680" cy="36920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794875-C70E-4E9C-9CA2-6B9A85408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9816"/>
            <a:stretch/>
          </p:blipFill>
          <p:spPr>
            <a:xfrm>
              <a:off x="6256867" y="4071410"/>
              <a:ext cx="1898121" cy="270447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D883BA-51D4-4C98-A1E9-B5D668867B9B}"/>
              </a:ext>
            </a:extLst>
          </p:cNvPr>
          <p:cNvSpPr txBox="1"/>
          <p:nvPr/>
        </p:nvSpPr>
        <p:spPr>
          <a:xfrm>
            <a:off x="1988851" y="347034"/>
            <a:ext cx="24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ATENCIÓN/PREGUNTAS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71AC3-7901-4933-940D-B629780A8D73}"/>
              </a:ext>
            </a:extLst>
          </p:cNvPr>
          <p:cNvSpPr txBox="1"/>
          <p:nvPr/>
        </p:nvSpPr>
        <p:spPr>
          <a:xfrm>
            <a:off x="664447" y="6251405"/>
            <a:ext cx="12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EJECUCIÓN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8219F-AAEB-40F9-9FA4-65260F7E9151}"/>
              </a:ext>
            </a:extLst>
          </p:cNvPr>
          <p:cNvSpPr txBox="1"/>
          <p:nvPr/>
        </p:nvSpPr>
        <p:spPr>
          <a:xfrm>
            <a:off x="4136244" y="625140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RAZONAMIENTO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8D7E5-D441-4BE7-A290-140A30E9AE3E}"/>
              </a:ext>
            </a:extLst>
          </p:cNvPr>
          <p:cNvSpPr txBox="1"/>
          <p:nvPr/>
        </p:nvSpPr>
        <p:spPr>
          <a:xfrm>
            <a:off x="964707" y="2487158"/>
            <a:ext cx="47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</a:rPr>
              <a:t>TRABAJO EN CLASE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4A725-A10B-4A75-8F7F-AFCD8C781D90}"/>
              </a:ext>
            </a:extLst>
          </p:cNvPr>
          <p:cNvSpPr txBox="1"/>
          <p:nvPr/>
        </p:nvSpPr>
        <p:spPr>
          <a:xfrm>
            <a:off x="2555522" y="4539504"/>
            <a:ext cx="1690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3</a:t>
            </a:r>
            <a:r>
              <a:rPr lang="es-ES" dirty="0"/>
              <a:t>  </a:t>
            </a:r>
            <a:r>
              <a:rPr lang="es-ES" b="1" dirty="0"/>
              <a:t>PUNTOS IMPORTANTES</a:t>
            </a:r>
          </a:p>
        </p:txBody>
      </p:sp>
    </p:spTree>
    <p:extLst>
      <p:ext uri="{BB962C8B-B14F-4D97-AF65-F5344CB8AC3E}">
        <p14:creationId xmlns:p14="http://schemas.microsoft.com/office/powerpoint/2010/main" val="185009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50"/>
                            </p:stCondLst>
                            <p:childTnLst>
                              <p:par>
                                <p:cTn id="4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D01CDA-100B-4606-9D28-8ABB598F7134}"/>
              </a:ext>
            </a:extLst>
          </p:cNvPr>
          <p:cNvSpPr txBox="1"/>
          <p:nvPr/>
        </p:nvSpPr>
        <p:spPr>
          <a:xfrm>
            <a:off x="6861964" y="4849097"/>
            <a:ext cx="337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Cada paleta tiene sus opciones, da clic en la viñeta y observa.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1746233" y="3167389"/>
            <a:ext cx="496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hora su usar nuestro PC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89ED70B-2C00-49CB-99A2-B14CB71FAFDC}"/>
              </a:ext>
            </a:extLst>
          </p:cNvPr>
          <p:cNvGrpSpPr/>
          <p:nvPr/>
        </p:nvGrpSpPr>
        <p:grpSpPr>
          <a:xfrm>
            <a:off x="7110050" y="2482358"/>
            <a:ext cx="2999673" cy="2416501"/>
            <a:chOff x="7110050" y="2482358"/>
            <a:chExt cx="2999673" cy="24165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9EE0EF-837F-4102-8998-D832553DCD98}"/>
                </a:ext>
              </a:extLst>
            </p:cNvPr>
            <p:cNvGrpSpPr/>
            <p:nvPr/>
          </p:nvGrpSpPr>
          <p:grpSpPr>
            <a:xfrm>
              <a:off x="7110050" y="2482358"/>
              <a:ext cx="2881511" cy="2416501"/>
              <a:chOff x="3240514" y="1846385"/>
              <a:chExt cx="4602215" cy="4120271"/>
            </a:xfrm>
          </p:grpSpPr>
          <p:pic>
            <p:nvPicPr>
              <p:cNvPr id="23" name="Picture 5" descr="Imagen relacionada">
                <a:extLst>
                  <a:ext uri="{FF2B5EF4-FFF2-40B4-BE49-F238E27FC236}">
                    <a16:creationId xmlns:a16="http://schemas.microsoft.com/office/drawing/2014/main" id="{02C6C620-5307-4A01-B7CF-871FD862C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0514" y="1846385"/>
                <a:ext cx="4602215" cy="4120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A1FA678-BB4A-48AB-A18E-549A44C4D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2430" y="2069772"/>
                <a:ext cx="3842852" cy="2379136"/>
              </a:xfrm>
              <a:prstGeom prst="rect">
                <a:avLst/>
              </a:prstGeom>
            </p:spPr>
          </p:pic>
        </p:grpSp>
        <p:pic>
          <p:nvPicPr>
            <p:cNvPr id="25" name="Imagen 6">
              <a:extLst>
                <a:ext uri="{FF2B5EF4-FFF2-40B4-BE49-F238E27FC236}">
                  <a16:creationId xmlns:a16="http://schemas.microsoft.com/office/drawing/2014/main" id="{BAEAE840-508A-423E-9835-182E95772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0014" y="3671950"/>
              <a:ext cx="1219709" cy="88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2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314323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programar tres luces (LED RGB) que parpadean según la secuencia.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E1A3A-400A-449E-BFDC-FFE51902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72" y="4500880"/>
            <a:ext cx="2169160" cy="2169160"/>
          </a:xfrm>
          <a:prstGeom prst="rect">
            <a:avLst/>
          </a:prstGeom>
        </p:spPr>
      </p:pic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834" y="4569932"/>
            <a:ext cx="2257231" cy="22572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BA2A39-D367-455F-A327-38E5CB6E6C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28" b="4762"/>
          <a:stretch/>
        </p:blipFill>
        <p:spPr>
          <a:xfrm>
            <a:off x="3440931" y="2236518"/>
            <a:ext cx="4286250" cy="4528724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E0DC463-C206-4446-9718-C10E1458E6FD}"/>
              </a:ext>
            </a:extLst>
          </p:cNvPr>
          <p:cNvSpPr txBox="1">
            <a:spLocks/>
          </p:cNvSpPr>
          <p:nvPr/>
        </p:nvSpPr>
        <p:spPr>
          <a:xfrm>
            <a:off x="801838" y="3727463"/>
            <a:ext cx="1475144" cy="11578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Rojo</a:t>
            </a:r>
          </a:p>
          <a:p>
            <a:pPr marL="457200" indent="-457200">
              <a:buAutoNum type="arabicPeriod"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Verde</a:t>
            </a:r>
          </a:p>
          <a:p>
            <a:pPr marL="457200" indent="-457200">
              <a:buAutoNum type="arabicPeriod"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E4F7BB3-94E8-4C4D-AB0D-735E0D1505B8}"/>
              </a:ext>
            </a:extLst>
          </p:cNvPr>
          <p:cNvSpPr txBox="1">
            <a:spLocks/>
          </p:cNvSpPr>
          <p:nvPr/>
        </p:nvSpPr>
        <p:spPr>
          <a:xfrm>
            <a:off x="801838" y="2972636"/>
            <a:ext cx="1475144" cy="393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Secuencia</a:t>
            </a:r>
          </a:p>
        </p:txBody>
      </p:sp>
    </p:spTree>
    <p:extLst>
      <p:ext uri="{BB962C8B-B14F-4D97-AF65-F5344CB8AC3E}">
        <p14:creationId xmlns:p14="http://schemas.microsoft.com/office/powerpoint/2010/main" val="15212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517419" y="1283217"/>
            <a:ext cx="8013118" cy="1015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combinar la intensidad de luz del LED (LED RGB Rojo-Verde-Azul) para lograr diferentes tonos de colores, este cambio de colores será con una frecuencia de 1 segundo.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E1A3A-400A-449E-BFDC-FFE51902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72" y="4500880"/>
            <a:ext cx="2169160" cy="2169160"/>
          </a:xfrm>
          <a:prstGeom prst="rect">
            <a:avLst/>
          </a:prstGeom>
        </p:spPr>
      </p:pic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86EEB18-3CB2-4CD8-8102-31D03D89E414}"/>
              </a:ext>
            </a:extLst>
          </p:cNvPr>
          <p:cNvSpPr txBox="1">
            <a:spLocks/>
          </p:cNvSpPr>
          <p:nvPr/>
        </p:nvSpPr>
        <p:spPr>
          <a:xfrm>
            <a:off x="780460" y="2877014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834" y="4569932"/>
            <a:ext cx="2257231" cy="2257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A6F89-E230-4179-A116-57D5C8DF55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45" t="14251" r="2087" b="6527"/>
          <a:stretch/>
        </p:blipFill>
        <p:spPr>
          <a:xfrm>
            <a:off x="375151" y="3429000"/>
            <a:ext cx="8511740" cy="148296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91BFB15-B162-421D-8F2A-0E3028B90DF2}"/>
              </a:ext>
            </a:extLst>
          </p:cNvPr>
          <p:cNvGrpSpPr/>
          <p:nvPr/>
        </p:nvGrpSpPr>
        <p:grpSpPr>
          <a:xfrm>
            <a:off x="548330" y="3720654"/>
            <a:ext cx="3927074" cy="1598722"/>
            <a:chOff x="548330" y="3720654"/>
            <a:chExt cx="3927074" cy="15987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2BE8E-04FE-40F3-8C80-542DA7565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330" y="3720654"/>
              <a:ext cx="3315851" cy="69269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11C1EC-AAC5-443E-9165-937D80B98B43}"/>
                </a:ext>
              </a:extLst>
            </p:cNvPr>
            <p:cNvSpPr txBox="1"/>
            <p:nvPr/>
          </p:nvSpPr>
          <p:spPr>
            <a:xfrm>
              <a:off x="3472265" y="4673044"/>
              <a:ext cx="10031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Número </a:t>
              </a:r>
            </a:p>
            <a:p>
              <a:r>
                <a:rPr lang="es-ES" dirty="0"/>
                <a:t>Máximo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E75A55-CD47-4266-8DEF-67D7A553B281}"/>
                </a:ext>
              </a:extLst>
            </p:cNvPr>
            <p:cNvSpPr txBox="1"/>
            <p:nvPr/>
          </p:nvSpPr>
          <p:spPr>
            <a:xfrm>
              <a:off x="1876778" y="4673045"/>
              <a:ext cx="10031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Número </a:t>
              </a:r>
            </a:p>
            <a:p>
              <a:r>
                <a:rPr lang="es-ES" dirty="0"/>
                <a:t>Mínimo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E27A4B0-4F17-4360-8EEC-8FBF8AA728DA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2378348" y="4067001"/>
              <a:ext cx="501569" cy="60604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AB9B23-FBBB-464C-953E-6265C82721FC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579894" y="4113209"/>
              <a:ext cx="393941" cy="55983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479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20" grpId="0"/>
      <p:bldP spid="2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</a:t>
            </a:r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517419" y="1392382"/>
            <a:ext cx="8314323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realizar o simular con los </a:t>
            </a:r>
            <a:r>
              <a:rPr lang="es-ES" sz="2400" dirty="0" err="1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LEDs</a:t>
            </a: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nuestra placa Vennom las luces de una patrulla de policía.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E1A3A-400A-449E-BFDC-FFE51902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72" y="4500880"/>
            <a:ext cx="2169160" cy="2169160"/>
          </a:xfrm>
          <a:prstGeom prst="rect">
            <a:avLst/>
          </a:prstGeom>
        </p:spPr>
      </p:pic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834" y="4569932"/>
            <a:ext cx="2257231" cy="22572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A7DCA-6DEB-4E0E-9726-010F56BEC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904" y="2585386"/>
            <a:ext cx="52482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6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Reto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517419" y="1392382"/>
            <a:ext cx="8314323" cy="5277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este reto es realizar la siguiente secuencia.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Encender y Apagar el LED (ROJO) 5 veces, con frecuencia de 1 segundo.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Encender el LED RGB de color MORADO durante 1 segundo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Encender y Apagar el LED (Verde) 5 veces, con frecuencia de 1 segundo.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Encender el LED RGB de color MORADO durante 1 segundo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Encender y Apagar el LED (Azul) 5 veces, con frecuencia de 1 segundo.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Encender el LED RGB de color MORADO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E1A3A-400A-449E-BFDC-FFE51902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72" y="4500880"/>
            <a:ext cx="2169160" cy="2169160"/>
          </a:xfrm>
          <a:prstGeom prst="rect">
            <a:avLst/>
          </a:prstGeom>
        </p:spPr>
      </p:pic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834" y="4569932"/>
            <a:ext cx="2257231" cy="2257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471FB8-82DB-4638-A361-E71E4450B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1" y="4470950"/>
            <a:ext cx="2284449" cy="2293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04E6E2-021A-4FDB-8583-C87652EE2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1186" y="0"/>
            <a:ext cx="4129628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B4F803-F0E6-49E3-A288-E5100DDC0C38}"/>
              </a:ext>
            </a:extLst>
          </p:cNvPr>
          <p:cNvSpPr txBox="1"/>
          <p:nvPr/>
        </p:nvSpPr>
        <p:spPr>
          <a:xfrm>
            <a:off x="293485" y="2707553"/>
            <a:ext cx="4038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6"/>
                </a:solidFill>
              </a:rPr>
              <a:t>Esta es una forma de hacerlo ¿cómo lo hiciste tu?</a:t>
            </a:r>
          </a:p>
        </p:txBody>
      </p:sp>
    </p:spTree>
    <p:extLst>
      <p:ext uri="{BB962C8B-B14F-4D97-AF65-F5344CB8AC3E}">
        <p14:creationId xmlns:p14="http://schemas.microsoft.com/office/powerpoint/2010/main" val="69085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4" grpId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Clipboard">
            <a:extLst>
              <a:ext uri="{FF2B5EF4-FFF2-40B4-BE49-F238E27FC236}">
                <a16:creationId xmlns:a16="http://schemas.microsoft.com/office/drawing/2014/main" id="{2A123BD8-A09C-49C0-98E8-54B55610A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5608"/>
          <a:stretch/>
        </p:blipFill>
        <p:spPr>
          <a:xfrm rot="631394">
            <a:off x="1585267" y="5120725"/>
            <a:ext cx="3194131" cy="2056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39" y="140476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bg1"/>
                </a:solidFill>
                <a:latin typeface="Rockwell" panose="02060603020205020403" pitchFamily="18" charset="0"/>
              </a:rPr>
              <a:t>Recuerda…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0239" y="3884442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35916" y="383089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476B34B-5748-41DD-A342-283297ACD1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380" b="15979"/>
          <a:stretch/>
        </p:blipFill>
        <p:spPr>
          <a:xfrm>
            <a:off x="-1" y="3987572"/>
            <a:ext cx="2002675" cy="28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3D02-7C81-4758-8F3F-A1D867367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9C427-9B84-44DE-A9D4-387EC89A0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5D2AA-7A8D-4C90-8B3D-3D9CA746AC32}"/>
              </a:ext>
            </a:extLst>
          </p:cNvPr>
          <p:cNvGrpSpPr/>
          <p:nvPr/>
        </p:nvGrpSpPr>
        <p:grpSpPr>
          <a:xfrm>
            <a:off x="0" y="0"/>
            <a:ext cx="12322860" cy="6858000"/>
            <a:chOff x="0" y="0"/>
            <a:chExt cx="12322860" cy="6858000"/>
          </a:xfrm>
        </p:grpSpPr>
        <p:pic>
          <p:nvPicPr>
            <p:cNvPr id="5" name="Picture 4" descr="A close up of a sunset&#10;&#10;Description generated with high confidence">
              <a:extLst>
                <a:ext uri="{FF2B5EF4-FFF2-40B4-BE49-F238E27FC236}">
                  <a16:creationId xmlns:a16="http://schemas.microsoft.com/office/drawing/2014/main" id="{AB299147-2B89-4573-87C5-569EFCC5C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359"/>
            <a:stretch/>
          </p:blipFill>
          <p:spPr>
            <a:xfrm>
              <a:off x="0" y="5"/>
              <a:ext cx="12191980" cy="68579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14D3B-7FED-4190-969A-567BEBDF938A}"/>
                </a:ext>
              </a:extLst>
            </p:cNvPr>
            <p:cNvSpPr/>
            <p:nvPr/>
          </p:nvSpPr>
          <p:spPr>
            <a:xfrm>
              <a:off x="0" y="0"/>
              <a:ext cx="12192000" cy="6857995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C5C9DB-BF25-45F9-96DE-E0CDA1F6C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2265" y="3832999"/>
              <a:ext cx="3500595" cy="286845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E5A010-1D7E-467E-A9EA-5BA661E5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1466" y="710512"/>
              <a:ext cx="4779066" cy="176381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72ADAE3-3495-42F1-BF0C-7891ACA3E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32" y="4307969"/>
            <a:ext cx="3129704" cy="19185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FB394A-D1EE-41DC-9BDE-43FB39884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6" y="4307969"/>
            <a:ext cx="2398436" cy="20865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F8F2D473-0086-43AA-9B3C-DB8AA1E609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6" b="11817"/>
          <a:stretch/>
        </p:blipFill>
        <p:spPr>
          <a:xfrm>
            <a:off x="69945" y="6528017"/>
            <a:ext cx="1454056" cy="2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 Safety Template - blue design.potx" id="{6698E7C4-46F3-4B25-BFA1-E1D6AD3BE9F4}" vid="{1972FE81-5A08-41E9-AFBD-04B7B10F8F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0</TotalTime>
  <Words>245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Microsoft Uighur</vt:lpstr>
      <vt:lpstr>Monotype Corsiva</vt:lpstr>
      <vt:lpstr>Rockwell</vt:lpstr>
      <vt:lpstr>Tahoma</vt:lpstr>
      <vt:lpstr>Office Theme</vt:lpstr>
      <vt:lpstr>Robótica</vt:lpstr>
      <vt:lpstr>PowerPoint Presentation</vt:lpstr>
      <vt:lpstr>PowerPoint Presentation</vt:lpstr>
      <vt:lpstr>Práctica 3</vt:lpstr>
      <vt:lpstr>Práctica 4</vt:lpstr>
      <vt:lpstr>Práctica 5</vt:lpstr>
      <vt:lpstr>Reto 1</vt:lpstr>
      <vt:lpstr>Recuerda…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2018-12-10T16:44:01Z</dcterms:created>
  <dcterms:modified xsi:type="dcterms:W3CDTF">2018-12-11T21:33:04Z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2018-08-20T20:18:53.6769504Z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